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70757-F9C8-C84D-8AD6-11F473F39870}" v="2785" dt="2021-04-12T13:18:36.349"/>
    <p1510:client id="{B81BBD53-AC1D-D74E-8CB3-F09B139D79C3}" v="95" dt="2021-04-12T13:20:37.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24" d="100"/>
          <a:sy n="124"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2T13:20:37.684" v="94"/>
      <pc:docMkLst>
        <pc:docMk/>
      </pc:docMkLst>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4/12/21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 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569072" y="4017195"/>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593028" y="4140486"/>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593028" y="4461982"/>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letter by a translation.</a:t>
            </a:r>
          </a:p>
          <a:p>
            <a:pPr lvl="1">
              <a:defRPr/>
            </a:pPr>
            <a:r>
              <a:rPr lang="en-US" altLang="en-US" sz="1600" dirty="0">
                <a:latin typeface="Tahoma" panose="020B0604030504040204" pitchFamily="34" charset="0"/>
                <a:ea typeface="ＭＳ Ｐゴシック" panose="020B0600070205080204" pitchFamily="34" charset="-128"/>
              </a:rPr>
              <a:t>one 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digital certificate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t>
            </a:r>
            <a:r>
              <a:rPr lang="en-US" sz="1500" dirty="0" err="1">
                <a:solidFill>
                  <a:srgbClr val="000000"/>
                </a:solidFill>
                <a:latin typeface="Tahoma"/>
                <a:cs typeface="Tahoma"/>
              </a:rPr>
              <a:t>altcoins</a:t>
            </a:r>
            <a:r>
              <a:rPr lang="en-US" sz="1500" dirty="0">
                <a:solidFill>
                  <a:srgbClr val="000000"/>
                </a:solidFill>
                <a:latin typeface="Tahoma"/>
                <a:cs typeface="Tahoma"/>
              </a:rPr>
              <a:t>.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Watch(Required):</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6996</TotalTime>
  <Words>3612</Words>
  <Application>Microsoft Macintosh PowerPoint</Application>
  <PresentationFormat>On-screen Show (16:10)</PresentationFormat>
  <Paragraphs>569</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vt:lpstr>
      <vt:lpstr>PowerPoint Presentation</vt:lpstr>
      <vt:lpstr>The Enigma</vt:lpstr>
      <vt:lpstr>DES</vt:lpstr>
      <vt:lpstr>AES</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vt:lpstr>
      <vt:lpstr>Digital Signature</vt:lpstr>
      <vt:lpstr>Digital Signatures</vt:lpstr>
      <vt:lpstr>How HTTPS Work</vt:lpstr>
      <vt:lpstr>How HTTPS Work</vt:lpstr>
      <vt:lpstr>How HTTPS Work</vt:lpstr>
      <vt:lpstr>Cryptocurrency</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B Nguyen</cp:lastModifiedBy>
  <cp:revision>93</cp:revision>
  <dcterms:created xsi:type="dcterms:W3CDTF">2020-01-25T14:46:43Z</dcterms:created>
  <dcterms:modified xsi:type="dcterms:W3CDTF">2021-04-12T13:20:45Z</dcterms:modified>
</cp:coreProperties>
</file>